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8" r:id="rId1"/>
  </p:sldMasterIdLst>
  <p:sldIdLst>
    <p:sldId id="256" r:id="rId2"/>
    <p:sldId id="257" r:id="rId3"/>
    <p:sldId id="258" r:id="rId4"/>
    <p:sldId id="272" r:id="rId5"/>
    <p:sldId id="273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76" r:id="rId15"/>
    <p:sldId id="274" r:id="rId16"/>
    <p:sldId id="275" r:id="rId17"/>
    <p:sldId id="277" r:id="rId18"/>
    <p:sldId id="278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1B24-2473-470E-B761-718C74BA48A2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64978-9E2E-43FB-BEA1-E6268F5F45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25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1B24-2473-470E-B761-718C74BA48A2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64978-9E2E-43FB-BEA1-E6268F5F45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461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1B24-2473-470E-B761-718C74BA48A2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64978-9E2E-43FB-BEA1-E6268F5F45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336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1B24-2473-470E-B761-718C74BA48A2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64978-9E2E-43FB-BEA1-E6268F5F45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3519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1B24-2473-470E-B761-718C74BA48A2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64978-9E2E-43FB-BEA1-E6268F5F45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861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1B24-2473-470E-B761-718C74BA48A2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64978-9E2E-43FB-BEA1-E6268F5F45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454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1B24-2473-470E-B761-718C74BA48A2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64978-9E2E-43FB-BEA1-E6268F5F45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566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1B24-2473-470E-B761-718C74BA48A2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64978-9E2E-43FB-BEA1-E6268F5F45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098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1B24-2473-470E-B761-718C74BA48A2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64978-9E2E-43FB-BEA1-E6268F5F45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793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1B24-2473-470E-B761-718C74BA48A2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64978-9E2E-43FB-BEA1-E6268F5F45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741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1B24-2473-470E-B761-718C74BA48A2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64978-9E2E-43FB-BEA1-E6268F5F45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614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1B24-2473-470E-B761-718C74BA48A2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64978-9E2E-43FB-BEA1-E6268F5F45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24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1B24-2473-470E-B761-718C74BA48A2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64978-9E2E-43FB-BEA1-E6268F5F45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070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1B24-2473-470E-B761-718C74BA48A2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64978-9E2E-43FB-BEA1-E6268F5F45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3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1B24-2473-470E-B761-718C74BA48A2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64978-9E2E-43FB-BEA1-E6268F5F45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427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1B24-2473-470E-B761-718C74BA48A2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64978-9E2E-43FB-BEA1-E6268F5F45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7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1B24-2473-470E-B761-718C74BA48A2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64978-9E2E-43FB-BEA1-E6268F5F45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89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F1B24-2473-470E-B761-718C74BA48A2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64978-9E2E-43FB-BEA1-E6268F5F45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765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  <p:sldLayoutId id="2147484001" r:id="rId13"/>
    <p:sldLayoutId id="2147484002" r:id="rId14"/>
    <p:sldLayoutId id="2147484003" r:id="rId15"/>
    <p:sldLayoutId id="2147484004" r:id="rId16"/>
    <p:sldLayoutId id="214748400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85278" y="2821577"/>
            <a:ext cx="8207298" cy="6883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исследовательская работа по литературе </a:t>
            </a:r>
            <a:br>
              <a:rPr lang="ru-RU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4000" dirty="0" smtClean="0"/>
              <a:t>«Зачем нужны псевдонимы?»</a:t>
            </a:r>
            <a:br>
              <a:rPr lang="ru-RU" sz="4000" dirty="0" smtClean="0"/>
            </a:br>
            <a:r>
              <a:rPr lang="ru-RU" sz="4000" dirty="0" smtClean="0"/>
              <a:t>(кто и зачем скрывается под маской?)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2206" y="3762103"/>
            <a:ext cx="10030674" cy="2168434"/>
          </a:xfrm>
        </p:spPr>
        <p:txBody>
          <a:bodyPr>
            <a:normAutofit fontScale="92500" lnSpcReduction="10000"/>
          </a:bodyPr>
          <a:lstStyle/>
          <a:p>
            <a:pPr algn="r"/>
            <a:endParaRPr lang="ru-RU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Выполнила: </a:t>
            </a:r>
            <a:r>
              <a:rPr lang="ru-RU" dirty="0" smtClean="0"/>
              <a:t>ученица 7 класса</a:t>
            </a:r>
            <a:br>
              <a:rPr lang="ru-RU" dirty="0" smtClean="0"/>
            </a:br>
            <a:r>
              <a:rPr lang="ru-RU" dirty="0" err="1" smtClean="0"/>
              <a:t>Лесникова</a:t>
            </a:r>
            <a:r>
              <a:rPr lang="ru-RU" dirty="0" smtClean="0"/>
              <a:t> Анастасия</a:t>
            </a:r>
            <a:br>
              <a:rPr lang="ru-RU" dirty="0" smtClean="0"/>
            </a:b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Руководитель: </a:t>
            </a:r>
            <a:r>
              <a:rPr lang="ru-RU" dirty="0" smtClean="0"/>
              <a:t>учитель литературы </a:t>
            </a:r>
            <a:br>
              <a:rPr lang="ru-RU" dirty="0" smtClean="0"/>
            </a:br>
            <a:r>
              <a:rPr lang="ru-RU" dirty="0" smtClean="0"/>
              <a:t>Гончарова Елена Константиновна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98273" y="5892503"/>
            <a:ext cx="1936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с</a:t>
            </a:r>
            <a:r>
              <a:rPr lang="ru-RU" dirty="0" smtClean="0"/>
              <a:t>. Сторожевое 2-е</a:t>
            </a:r>
          </a:p>
          <a:p>
            <a:pPr algn="ctr"/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4664" y="4158489"/>
            <a:ext cx="3278776" cy="163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27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7932" y="269281"/>
            <a:ext cx="9001462" cy="3077736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2</a:t>
            </a:r>
            <a:r>
              <a:rPr lang="ru-RU" sz="2800" dirty="0" smtClean="0">
                <a:effectLst/>
              </a:rPr>
              <a:t>.</a:t>
            </a:r>
            <a:r>
              <a:rPr lang="ru-RU" sz="2800" dirty="0">
                <a:effectLst/>
              </a:rPr>
              <a:t> </a:t>
            </a:r>
            <a:r>
              <a:rPr lang="ru-RU" sz="2800" b="1" i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Геонимы</a:t>
            </a:r>
            <a:r>
              <a:rPr 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 -</a:t>
            </a:r>
            <a:r>
              <a:rPr lang="ru-RU" sz="2800" b="1" dirty="0">
                <a:effectLst/>
              </a:rPr>
              <a:t> указывают на место рождения или </a:t>
            </a:r>
            <a:r>
              <a:rPr lang="ru-RU" sz="2800" b="1" dirty="0" smtClean="0">
                <a:effectLst/>
              </a:rPr>
              <a:t>жительства.</a:t>
            </a:r>
            <a:endParaRPr lang="ru-RU" sz="2800" b="1" dirty="0">
              <a:effectLst/>
            </a:endParaRPr>
          </a:p>
          <a:p>
            <a:pPr algn="l"/>
            <a:r>
              <a:rPr lang="ru-RU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Игорь Северянин </a:t>
            </a:r>
            <a:r>
              <a:rPr lang="ru-RU" sz="2800" b="1" dirty="0" smtClean="0">
                <a:effectLst/>
              </a:rPr>
              <a:t>- И.В.Лотаре</a:t>
            </a:r>
            <a:r>
              <a:rPr lang="ru-RU" sz="2800" dirty="0" smtClean="0">
                <a:effectLst/>
              </a:rPr>
              <a:t>в </a:t>
            </a:r>
            <a:endParaRPr lang="ru-RU" sz="2800" dirty="0">
              <a:effectLst/>
            </a:endParaRPr>
          </a:p>
        </p:txBody>
      </p:sp>
      <p:pic>
        <p:nvPicPr>
          <p:cNvPr id="9218" name="Picture 2" descr="http://images.myshared.ru/240149/slide_2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121" y="2451463"/>
            <a:ext cx="4307399" cy="34137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25331" y="2079571"/>
            <a:ext cx="51598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Игорь Васильевич был уроженцем Петербурга и его псевдоним, скорее всего, призван был подчеркнуть его духовную связь с севером России.</a:t>
            </a:r>
          </a:p>
          <a:p>
            <a:r>
              <a:rPr lang="ru-RU" sz="2400" b="1" dirty="0" smtClean="0"/>
              <a:t>     По другой версии - в юности он отправился с отцом в путешествие на Дальний Восток (1904). Эта поездка вдохновила поэта – отсюда и псевдоним Северянин.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99692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37347" y="279423"/>
            <a:ext cx="9001462" cy="3434575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3</a:t>
            </a:r>
            <a:r>
              <a:rPr lang="ru-RU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.Геронимы</a:t>
            </a:r>
            <a:r>
              <a:rPr lang="ru-RU" sz="2800" b="1" dirty="0">
                <a:effectLst/>
              </a:rPr>
              <a:t> - имена литературных и мифологических героев, подчеркивающие идейную близость данного персонажа автору.                                </a:t>
            </a:r>
          </a:p>
          <a:p>
            <a:endParaRPr lang="ru-RU" b="1" dirty="0"/>
          </a:p>
        </p:txBody>
      </p:sp>
      <p:pic>
        <p:nvPicPr>
          <p:cNvPr id="4" name="Picture 4" descr="455px-Maxim_Gorky_authographed_portra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542" y="1915386"/>
            <a:ext cx="3556000" cy="46815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68389" y="2730137"/>
            <a:ext cx="65336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Одним из псевдонимов </a:t>
            </a:r>
            <a:r>
              <a:rPr lang="ru-RU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М. Горького </a:t>
            </a:r>
            <a:r>
              <a:rPr lang="ru-RU" sz="2800" b="1" dirty="0" smtClean="0"/>
              <a:t>стал псевдоним Дон Кихот - имя всем известного литературного героя.  Кстати, Максим Горький – это тоже псевдоним (</a:t>
            </a:r>
            <a:r>
              <a:rPr lang="ru-RU" sz="2800" b="1" dirty="0" err="1" smtClean="0"/>
              <a:t>френоним</a:t>
            </a:r>
            <a:r>
              <a:rPr lang="ru-RU" sz="2800" b="1" dirty="0" smtClean="0"/>
              <a:t>). Писатель ассоциировал себя и свое творчество с горечью жизни и горечью правды. Настоящее имя  – Алексей Пешков.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3386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5698" y="525452"/>
            <a:ext cx="9001462" cy="3211551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4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.</a:t>
            </a:r>
            <a:r>
              <a:rPr lang="ru-RU" dirty="0">
                <a:effectLst/>
              </a:rPr>
              <a:t> </a:t>
            </a:r>
            <a:r>
              <a:rPr lang="ru-RU" dirty="0" smtClean="0">
                <a:effectLst/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Матронимы</a:t>
            </a:r>
            <a:r>
              <a:rPr lang="ru-RU" sz="3200" b="1" dirty="0" smtClean="0">
                <a:effectLst/>
              </a:rPr>
              <a:t> - </a:t>
            </a:r>
            <a:r>
              <a:rPr lang="ru-RU" sz="3200" b="1" dirty="0" smtClean="0"/>
              <a:t>образование от имени или фамилии матери.</a:t>
            </a:r>
            <a:endParaRPr lang="ru-RU" sz="3200" b="1" dirty="0"/>
          </a:p>
        </p:txBody>
      </p:sp>
      <p:pic>
        <p:nvPicPr>
          <p:cNvPr id="4" name="Содержимое 4" descr="фе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2294" y="2041706"/>
            <a:ext cx="3441524" cy="4525963"/>
          </a:xfrm>
          <a:prstGeom prst="snip2DiagRect">
            <a:avLst>
              <a:gd name="adj1" fmla="val 2391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079307" y="2440220"/>
            <a:ext cx="66932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Афанасий Афанасьевич Фет – </a:t>
            </a:r>
            <a:r>
              <a:rPr lang="ru-RU" sz="3200" b="1" dirty="0" smtClean="0"/>
              <a:t>псевдоним поэта от фамилии </a:t>
            </a:r>
          </a:p>
          <a:p>
            <a:r>
              <a:rPr lang="ru-RU" sz="3200" b="1" dirty="0" smtClean="0"/>
              <a:t>матери.  Настоящая фамилия – </a:t>
            </a:r>
            <a:r>
              <a:rPr lang="ru-RU" sz="3200" b="1" dirty="0" err="1" smtClean="0"/>
              <a:t>Шеншин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90962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95269" y="258801"/>
            <a:ext cx="9001462" cy="3579541"/>
          </a:xfrm>
        </p:spPr>
        <p:txBody>
          <a:bodyPr>
            <a:noAutofit/>
          </a:bodyPr>
          <a:lstStyle/>
          <a:p>
            <a:endParaRPr lang="ru-RU" sz="1600" dirty="0">
              <a:effectLst/>
            </a:endParaRPr>
          </a:p>
          <a:p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7999" y="796835"/>
            <a:ext cx="82513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5</a:t>
            </a:r>
            <a:r>
              <a:rPr lang="ru-RU" sz="2800" dirty="0" smtClean="0"/>
              <a:t>. 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Инициалы </a:t>
            </a:r>
            <a:r>
              <a:rPr lang="ru-RU" sz="2800" b="1" dirty="0" smtClean="0"/>
              <a:t>- соединение букв из разных слогов имени, отчества и фамилии.</a:t>
            </a:r>
            <a:endParaRPr lang="ru-RU" sz="2800" b="1" dirty="0"/>
          </a:p>
        </p:txBody>
      </p:sp>
      <p:pic>
        <p:nvPicPr>
          <p:cNvPr id="5" name="Picture 4" descr="index_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2383" y="2060620"/>
            <a:ext cx="3084512" cy="4491037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924698" y="2233749"/>
            <a:ext cx="63626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Николай Алексеевич Некрасов </a:t>
            </a:r>
            <a:r>
              <a:rPr lang="ru-RU" sz="3600" b="1" dirty="0" smtClean="0"/>
              <a:t>имел псевдоним Н.Н.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52823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6. Анаграмма – перевёртыш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3796" y="2096064"/>
            <a:ext cx="7550936" cy="369513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ru-RU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Нави Волырк </a:t>
            </a:r>
            <a:r>
              <a:rPr lang="ru-RU" sz="2800" b="1" dirty="0" smtClean="0"/>
              <a:t>- псевдоним Ивана Крылова.</a:t>
            </a:r>
          </a:p>
          <a:p>
            <a:pPr>
              <a:buNone/>
            </a:pPr>
            <a:r>
              <a:rPr lang="ru-RU" sz="2800" b="1" dirty="0" smtClean="0"/>
              <a:t>   Баснописец выбрал простой способ сделать фамилию неузнаваемой. Этот способ, несмотря на простоту, не получил распространения, потому что в результате, как правило, получалось некрасивое сочетание звуков.</a:t>
            </a:r>
            <a:endParaRPr lang="ru-RU" sz="2800" b="1" dirty="0"/>
          </a:p>
        </p:txBody>
      </p:sp>
      <p:pic>
        <p:nvPicPr>
          <p:cNvPr id="4" name="Picture 12" descr="lit41-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4846" y="2103119"/>
            <a:ext cx="253365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2103" y="609600"/>
            <a:ext cx="7505453" cy="1326321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Псевдонимы Антона Павловича Чехова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3795" y="692331"/>
            <a:ext cx="3579828" cy="5943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Известно всего 42 псевдонима  писателя: </a:t>
            </a:r>
          </a:p>
          <a:p>
            <a:r>
              <a:rPr lang="ru-RU" dirty="0" smtClean="0"/>
              <a:t>Антоша </a:t>
            </a:r>
            <a:r>
              <a:rPr lang="ru-RU" dirty="0" err="1" smtClean="0"/>
              <a:t>Чехонте</a:t>
            </a:r>
            <a:r>
              <a:rPr lang="ru-RU" dirty="0" smtClean="0"/>
              <a:t> </a:t>
            </a:r>
          </a:p>
          <a:p>
            <a:r>
              <a:rPr lang="ru-RU" dirty="0" smtClean="0"/>
              <a:t> Человек без селезёнки      </a:t>
            </a:r>
          </a:p>
          <a:p>
            <a:r>
              <a:rPr lang="ru-RU" dirty="0" smtClean="0"/>
              <a:t>  Брат моего брата </a:t>
            </a:r>
          </a:p>
          <a:p>
            <a:r>
              <a:rPr lang="ru-RU" dirty="0" smtClean="0"/>
              <a:t>  Врач без пациентов</a:t>
            </a:r>
          </a:p>
          <a:p>
            <a:r>
              <a:rPr lang="ru-RU" dirty="0" smtClean="0"/>
              <a:t>  Вспыльчивый человек</a:t>
            </a:r>
          </a:p>
          <a:p>
            <a:r>
              <a:rPr lang="ru-RU" dirty="0" smtClean="0"/>
              <a:t>  Прозаический поэт </a:t>
            </a:r>
          </a:p>
          <a:p>
            <a:r>
              <a:rPr lang="ru-RU" dirty="0" smtClean="0"/>
              <a:t>  Гайка № 6 </a:t>
            </a:r>
          </a:p>
          <a:p>
            <a:r>
              <a:rPr lang="ru-RU" dirty="0" smtClean="0"/>
              <a:t>   Грач                      </a:t>
            </a:r>
          </a:p>
          <a:p>
            <a:r>
              <a:rPr lang="ru-RU" dirty="0" smtClean="0"/>
              <a:t>  Дон Антонио </a:t>
            </a:r>
            <a:r>
              <a:rPr lang="ru-RU" dirty="0" err="1" smtClean="0"/>
              <a:t>Чехонте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Дяденька </a:t>
            </a:r>
          </a:p>
          <a:p>
            <a:r>
              <a:rPr lang="ru-RU" dirty="0" smtClean="0"/>
              <a:t>    Кисляев</a:t>
            </a:r>
          </a:p>
          <a:p>
            <a:r>
              <a:rPr lang="ru-RU" dirty="0" smtClean="0"/>
              <a:t>   М.Ковров </a:t>
            </a:r>
          </a:p>
          <a:p>
            <a:r>
              <a:rPr lang="ru-RU" dirty="0" smtClean="0"/>
              <a:t>    Крапива и другие.</a:t>
            </a:r>
            <a:endParaRPr lang="ru-RU" dirty="0"/>
          </a:p>
        </p:txBody>
      </p:sp>
      <p:pic>
        <p:nvPicPr>
          <p:cNvPr id="5" name="Picture 9" descr="&quot;А. П. Чехов. Портрет работы  О. Браза.&quot;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 bwMode="auto">
          <a:xfrm>
            <a:off x="6045917" y="2037806"/>
            <a:ext cx="3840308" cy="451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5269" y="457201"/>
            <a:ext cx="9001462" cy="139772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Псевдонимы А.С. Пушкина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95897" y="2508069"/>
            <a:ext cx="7500834" cy="3540034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sz="2800" b="1" dirty="0" smtClean="0"/>
              <a:t>Пушкин часто пользовался псевдонимами. Он пользовался либо одной буквой «П.», либо </a:t>
            </a:r>
            <a:r>
              <a:rPr lang="ru-RU" sz="2800" b="1" dirty="0" err="1" smtClean="0"/>
              <a:t>цифронимом</a:t>
            </a:r>
            <a:r>
              <a:rPr lang="ru-RU" sz="2800" b="1" dirty="0" smtClean="0"/>
              <a:t> «1...14-16».</a:t>
            </a:r>
          </a:p>
          <a:p>
            <a:pPr algn="l"/>
            <a:r>
              <a:rPr lang="ru-RU" sz="2800" b="1" dirty="0" smtClean="0"/>
              <a:t>Классический пример – «Повести Белкина». Выступая в роли их издателя, Пушкин в предисловии дает словесный портрет </a:t>
            </a:r>
            <a:r>
              <a:rPr lang="ru-RU" sz="2800" b="1" i="1" dirty="0" smtClean="0"/>
              <a:t>И.П. Белкина</a:t>
            </a:r>
            <a:r>
              <a:rPr lang="ru-RU" sz="2800" b="1" dirty="0" smtClean="0"/>
              <a:t>, приводит данные о его родителях, его характере, образе жизни, занятиях, обстоятельствах его смерти… </a:t>
            </a:r>
          </a:p>
          <a:p>
            <a:pPr algn="l"/>
            <a:r>
              <a:rPr lang="ru-RU" sz="2800" b="1" dirty="0" smtClean="0"/>
              <a:t>Так Пушкин старался уверить читателей в реальности существования выдуманного им автора, чье имя он поставил на книге вместо своего с добавлением: «Издано А.П.».</a:t>
            </a:r>
          </a:p>
          <a:p>
            <a:pPr algn="l"/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664" y="1836694"/>
            <a:ext cx="2317932" cy="282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Практическая значимость работы: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600" b="1" dirty="0" smtClean="0"/>
              <a:t>Предложенные материалы можно использовать при подготовке к урокам русского языка, литературы, истории, обществознания, а также при проведении внеклассных мероприятий по предмету.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J:\ \Сказка\Новая папка\i[95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84080" y="4497690"/>
            <a:ext cx="1401173" cy="169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91413" y="2011680"/>
            <a:ext cx="94091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8823" y="653143"/>
            <a:ext cx="10217908" cy="1645920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Цель  исследовательской работы: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39236" y="2756263"/>
            <a:ext cx="8434316" cy="2899953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/>
              <a:t>исследовать  причины </a:t>
            </a:r>
            <a:r>
              <a:rPr lang="ru-RU" sz="3600" b="1" dirty="0"/>
              <a:t>появления, </a:t>
            </a:r>
            <a:r>
              <a:rPr lang="ru-RU" sz="3600" b="1" dirty="0" smtClean="0"/>
              <a:t>происхождения </a:t>
            </a:r>
            <a:r>
              <a:rPr lang="ru-RU" sz="3600" b="1" dirty="0"/>
              <a:t>псевдонимов, </a:t>
            </a:r>
            <a:r>
              <a:rPr lang="ru-RU" sz="3600" b="1" dirty="0" smtClean="0"/>
              <a:t>рассмотреть </a:t>
            </a:r>
            <a:r>
              <a:rPr lang="ru-RU" sz="3600" b="1" dirty="0"/>
              <a:t>их </a:t>
            </a:r>
            <a:r>
              <a:rPr lang="ru-RU" sz="3600" b="1" dirty="0" smtClean="0"/>
              <a:t>классификацию.</a:t>
            </a:r>
            <a:endParaRPr lang="ru-RU" sz="3600" b="1" dirty="0"/>
          </a:p>
          <a:p>
            <a:endParaRPr lang="ru-RU" sz="3600" dirty="0"/>
          </a:p>
        </p:txBody>
      </p:sp>
      <p:pic>
        <p:nvPicPr>
          <p:cNvPr id="4" name="Picture 2" descr="http://im6-tub-ru.yandex.net/i?id=8755766-51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732" y="3526972"/>
            <a:ext cx="2662237" cy="2919186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12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6489" y="174510"/>
            <a:ext cx="9001462" cy="1587383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Задачи: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153" y="2341756"/>
            <a:ext cx="9265383" cy="2776655"/>
          </a:xfrm>
        </p:spPr>
        <p:txBody>
          <a:bodyPr>
            <a:normAutofit fontScale="92500" lnSpcReduction="20000"/>
          </a:bodyPr>
          <a:lstStyle/>
          <a:p>
            <a:pPr algn="l">
              <a:buFont typeface="Wingdings" pitchFamily="2" charset="2"/>
              <a:buChar char="v"/>
            </a:pPr>
            <a:r>
              <a:rPr lang="ru-RU" sz="2800" b="1" dirty="0" smtClean="0"/>
              <a:t>дать определение слова «псевдоним»;</a:t>
            </a:r>
          </a:p>
          <a:p>
            <a:pPr algn="l">
              <a:buFont typeface="Wingdings" pitchFamily="2" charset="2"/>
              <a:buChar char="v"/>
            </a:pPr>
            <a:r>
              <a:rPr lang="ru-RU" sz="2800" b="1" dirty="0" smtClean="0"/>
              <a:t>проследить историю возникновения псевдонимов;</a:t>
            </a:r>
          </a:p>
          <a:p>
            <a:pPr algn="l">
              <a:buFont typeface="Wingdings" pitchFamily="2" charset="2"/>
              <a:buChar char="v"/>
            </a:pPr>
            <a:r>
              <a:rPr lang="ru-RU" sz="2800" b="1" dirty="0" smtClean="0"/>
              <a:t>изучить </a:t>
            </a:r>
            <a:r>
              <a:rPr lang="ru-RU" sz="2800" b="1" dirty="0"/>
              <a:t>способы образования псевдонимов;</a:t>
            </a:r>
          </a:p>
          <a:p>
            <a:pPr algn="l">
              <a:buFont typeface="Wingdings" pitchFamily="2" charset="2"/>
              <a:buChar char="v"/>
            </a:pPr>
            <a:r>
              <a:rPr lang="ru-RU" sz="2800" b="1" dirty="0"/>
              <a:t>классифицировать их по определенным группам;</a:t>
            </a:r>
          </a:p>
          <a:p>
            <a:pPr algn="l">
              <a:buFont typeface="Wingdings" pitchFamily="2" charset="2"/>
              <a:buChar char="v"/>
            </a:pPr>
            <a:r>
              <a:rPr lang="ru-RU" sz="2800" b="1" dirty="0"/>
              <a:t>выявить причины появления </a:t>
            </a:r>
            <a:r>
              <a:rPr lang="ru-RU" sz="2800" b="1" dirty="0" smtClean="0"/>
              <a:t>псевдонимов.</a:t>
            </a:r>
            <a:endParaRPr lang="ru-RU" sz="2800" b="1" dirty="0"/>
          </a:p>
          <a:p>
            <a:endParaRPr lang="ru-RU" dirty="0"/>
          </a:p>
        </p:txBody>
      </p:sp>
      <p:pic>
        <p:nvPicPr>
          <p:cNvPr id="14340" name="Picture 4" descr="http://sunveter.ru/uploads/posts/2013-07/1372855125_pencil4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3345" y="3943927"/>
            <a:ext cx="2540000" cy="2540000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378758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0709" y="457200"/>
            <a:ext cx="10920548" cy="30527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Объект исследования: </a:t>
            </a:r>
            <a:r>
              <a:rPr lang="ru-RU" dirty="0" smtClean="0"/>
              <a:t>поэтический псевдоним</a:t>
            </a:r>
            <a:endParaRPr lang="ru-RU" dirty="0"/>
          </a:p>
        </p:txBody>
      </p:sp>
      <p:pic>
        <p:nvPicPr>
          <p:cNvPr id="4" name="Picture 2" descr="C:\Users\Цифро\Desktop\Анимация\ficur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8389" y="2485480"/>
            <a:ext cx="233276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Актуальность</a:t>
            </a:r>
            <a:endParaRPr lang="ru-RU" sz="4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 мнению исследователей, сейчас имеется свыше пятидесяти различных типов псевдонимов, но удовлетворительной и общепризнанной их классификации до сих пор не существует.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Цифро\Desktop\Анимация\ficur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20300" y="2433229"/>
            <a:ext cx="21717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6023" y="744583"/>
            <a:ext cx="9760708" cy="4552248"/>
          </a:xfrm>
        </p:spPr>
        <p:txBody>
          <a:bodyPr>
            <a:normAutofit fontScale="92500"/>
          </a:bodyPr>
          <a:lstStyle/>
          <a:p>
            <a:pPr algn="l"/>
            <a:r>
              <a:rPr lang="ru-RU" sz="3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Псевдоним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- в переводе с греческого «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онима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» значит «имя»,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«псевдо» означает «ложь».</a:t>
            </a:r>
          </a:p>
          <a:p>
            <a:pPr algn="l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Псевдоним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-   вымышленное имя писателя, артиста, политического деятеля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(словарь С.И. Ожегова)</a:t>
            </a:r>
          </a:p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Антропонимика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– раздел ономастики, изучающий имена, прозвища, псевдонимы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людей.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ru-RU" dirty="0"/>
          </a:p>
        </p:txBody>
      </p:sp>
      <p:pic>
        <p:nvPicPr>
          <p:cNvPr id="13314" name="Picture 2" descr="http://horald.net/img/boo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12440" y="4307020"/>
            <a:ext cx="2530623" cy="2146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229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Из истории псевдонимов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935921"/>
            <a:ext cx="9534898" cy="385527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4000" b="1" dirty="0" smtClean="0"/>
              <a:t>  Обычай </a:t>
            </a:r>
            <a:r>
              <a:rPr lang="ru-RU" sz="4000" b="1" dirty="0"/>
              <a:t>заменять свое имя другим возник давно, еще до изобретения книгопечатания. Порой прозвища становились литературными именами независимо от воли их носителей.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G:\ИССЛЕДОВАТЕЛЬСКИЕ РАБОТЫ\Недбавева\Новая папка\5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00062" y="2259875"/>
            <a:ext cx="1912249" cy="17055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666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9084" y="274870"/>
            <a:ext cx="9001462" cy="2387600"/>
          </a:xfrm>
        </p:spPr>
        <p:txBody>
          <a:bodyPr>
            <a:normAutofit/>
          </a:bodyPr>
          <a:lstStyle/>
          <a:p>
            <a:r>
              <a:rPr lang="ru-RU" sz="3100" u="sng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ОСНОВНЫЕ ПРИЧИНЫ, ПОБУЖДАЮЩИЕ ПИСАТЕЛЕЙ И ПОЭТОВ РАЗНЫХ ВРЕМЁН ЗАМЕНЯТЬ ИСТИННОЕ ИМЯ </a:t>
            </a:r>
            <a:r>
              <a:rPr lang="ru-RU" sz="3100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ПСЕВДОНИМОМ:</a:t>
            </a:r>
            <a:r>
              <a:rPr lang="ru-RU" sz="3100" dirty="0">
                <a:effectLst/>
              </a:rPr>
              <a:t/>
            </a:r>
            <a:br>
              <a:rPr lang="ru-RU" sz="3100" dirty="0">
                <a:effectLst/>
              </a:rPr>
            </a:b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45473" y="2174487"/>
            <a:ext cx="6270173" cy="4493941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effectLst/>
              </a:rPr>
              <a:t>1</a:t>
            </a:r>
            <a:r>
              <a:rPr lang="ru-RU" b="1" dirty="0">
                <a:effectLst/>
              </a:rPr>
              <a:t>. Цензурные преследования.</a:t>
            </a:r>
          </a:p>
          <a:p>
            <a:pPr algn="l"/>
            <a:r>
              <a:rPr lang="ru-RU" b="1" dirty="0" smtClean="0">
                <a:effectLst/>
              </a:rPr>
              <a:t>2</a:t>
            </a:r>
            <a:r>
              <a:rPr lang="ru-RU" b="1" dirty="0">
                <a:effectLst/>
              </a:rPr>
              <a:t>. Наличие </a:t>
            </a:r>
            <a:r>
              <a:rPr lang="ru-RU" b="1" dirty="0" smtClean="0">
                <a:effectLst/>
              </a:rPr>
              <a:t>однофамильцев.</a:t>
            </a:r>
            <a:endParaRPr lang="ru-RU" dirty="0"/>
          </a:p>
          <a:p>
            <a:pPr algn="l"/>
            <a:r>
              <a:rPr lang="ru-RU" b="1" dirty="0" smtClean="0">
                <a:effectLst/>
              </a:rPr>
              <a:t>3</a:t>
            </a:r>
            <a:r>
              <a:rPr lang="ru-RU" b="1" dirty="0">
                <a:effectLst/>
              </a:rPr>
              <a:t>. Боязнь провала на литературном поприще.</a:t>
            </a:r>
          </a:p>
          <a:p>
            <a:pPr algn="l"/>
            <a:r>
              <a:rPr lang="ru-RU" b="1" dirty="0">
                <a:effectLst/>
              </a:rPr>
              <a:t>4.Неблагозвучие настоящей фамилии.</a:t>
            </a:r>
          </a:p>
          <a:p>
            <a:pPr algn="l"/>
            <a:r>
              <a:rPr lang="ru-RU" b="1" dirty="0">
                <a:effectLst/>
              </a:rPr>
              <a:t> 5.</a:t>
            </a:r>
            <a:r>
              <a:rPr lang="ru-RU" dirty="0">
                <a:effectLst/>
              </a:rPr>
              <a:t> </a:t>
            </a:r>
            <a:r>
              <a:rPr lang="ru-RU" b="1" dirty="0">
                <a:effectLst/>
              </a:rPr>
              <a:t>Сословные </a:t>
            </a:r>
            <a:r>
              <a:rPr lang="ru-RU" b="1" dirty="0" smtClean="0">
                <a:effectLst/>
              </a:rPr>
              <a:t>предрассудки.</a:t>
            </a:r>
            <a:endParaRPr lang="ru-RU" b="1" dirty="0">
              <a:effectLst/>
            </a:endParaRPr>
          </a:p>
          <a:p>
            <a:pPr lvl="0" algn="l"/>
            <a:r>
              <a:rPr lang="ru-RU" b="1" dirty="0" smtClean="0">
                <a:effectLst/>
              </a:rPr>
              <a:t>6. Комический эффект.</a:t>
            </a:r>
          </a:p>
          <a:p>
            <a:pPr lvl="0" algn="l"/>
            <a:r>
              <a:rPr lang="ru-RU" b="1" dirty="0" smtClean="0">
                <a:effectLst/>
              </a:rPr>
              <a:t>7. Другая профессия.</a:t>
            </a:r>
            <a:endParaRPr lang="ru-RU" b="1" dirty="0">
              <a:effectLst/>
            </a:endParaRPr>
          </a:p>
          <a:p>
            <a:endParaRPr lang="ru-RU" b="1" dirty="0">
              <a:effectLst/>
            </a:endParaRPr>
          </a:p>
          <a:p>
            <a:endParaRPr lang="ru-RU" b="1" dirty="0">
              <a:effectLst/>
            </a:endParaRPr>
          </a:p>
        </p:txBody>
      </p:sp>
      <p:pic>
        <p:nvPicPr>
          <p:cNvPr id="4" name="Picture 11" descr="J:\ \Сказка\Новая папка\i[88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2672" y="3396343"/>
            <a:ext cx="1877015" cy="187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169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5269" y="1"/>
            <a:ext cx="9001462" cy="1894113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группы </a:t>
            </a:r>
            <a:r>
              <a:rPr lang="ru-RU" sz="44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псевдонимов:</a:t>
            </a: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7463" y="1907177"/>
            <a:ext cx="5747657" cy="3944983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1</a:t>
            </a:r>
            <a:r>
              <a:rPr lang="ru-RU" b="1" i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.</a:t>
            </a:r>
            <a:r>
              <a:rPr lang="ru-RU" b="1" i="1" dirty="0">
                <a:effectLst/>
              </a:rPr>
              <a:t> </a:t>
            </a:r>
            <a:r>
              <a:rPr lang="ru-RU" b="1" i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Эйдонимы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 </a:t>
            </a:r>
            <a:r>
              <a:rPr lang="ru-RU" b="1" dirty="0">
                <a:effectLst/>
              </a:rPr>
              <a:t>- характеризуют авторов с физической стороны. Часто </a:t>
            </a:r>
            <a:r>
              <a:rPr lang="ru-RU" b="1" dirty="0" smtClean="0">
                <a:effectLst/>
              </a:rPr>
              <a:t>это прозвища</a:t>
            </a:r>
            <a:r>
              <a:rPr lang="ru-RU" b="1" dirty="0">
                <a:effectLst/>
              </a:rPr>
              <a:t>, данные родными. </a:t>
            </a:r>
            <a:endParaRPr lang="ru-RU" b="1" dirty="0" smtClean="0">
              <a:effectLst/>
            </a:endParaRPr>
          </a:p>
          <a:p>
            <a:pPr algn="l"/>
            <a:r>
              <a:rPr lang="ru-RU" b="1" dirty="0" smtClean="0"/>
              <a:t>В семье было 5 детей, двоих из которых звали Саша. Блондина называли "Белый", брюнета - "Черный". Отсюда и псевдоним.</a:t>
            </a:r>
            <a:endParaRPr lang="ru-RU" b="1" dirty="0"/>
          </a:p>
        </p:txBody>
      </p:sp>
      <p:pic>
        <p:nvPicPr>
          <p:cNvPr id="10242" name="Picture 2" descr="https://encrypted-tbn0.gstatic.com/images?q=tbn:ANd9GcTA6ky6RJ_8GirtaxEQTP-SwE-N7TIZ0n6MWl2lfiBtoTvlHWJ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2307" y="1698172"/>
            <a:ext cx="2826327" cy="386779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73783" y="5786846"/>
            <a:ext cx="6165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Саша Чёрный – </a:t>
            </a:r>
            <a:r>
              <a:rPr lang="ru-RU" sz="2000" b="1" dirty="0" smtClean="0"/>
              <a:t>Гликберг Александр Михайлович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0872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TC104033921[[fn=Дамаск]]</Template>
  <TotalTime>307</TotalTime>
  <Words>560</Words>
  <Application>Microsoft Office PowerPoint</Application>
  <PresentationFormat>Широкоэкранный</PresentationFormat>
  <Paragraphs>68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Bookman Old Style</vt:lpstr>
      <vt:lpstr>Rockwell</vt:lpstr>
      <vt:lpstr>Times New Roman</vt:lpstr>
      <vt:lpstr>Wingdings</vt:lpstr>
      <vt:lpstr>Damask</vt:lpstr>
      <vt:lpstr>                     исследовательская работа по литературе  «Зачем нужны псевдонимы?» (кто и зачем скрывается под маской?)</vt:lpstr>
      <vt:lpstr>Цель  исследовательской работы:</vt:lpstr>
      <vt:lpstr>Задачи:</vt:lpstr>
      <vt:lpstr>Объект исследования: поэтический псевдоним</vt:lpstr>
      <vt:lpstr>Актуальность</vt:lpstr>
      <vt:lpstr>Презентация PowerPoint</vt:lpstr>
      <vt:lpstr>Из истории псевдонимов</vt:lpstr>
      <vt:lpstr>ОСНОВНЫЕ ПРИЧИНЫ, ПОБУЖДАЮЩИЕ ПИСАТЕЛЕЙ И ПОЭТОВ РАЗНЫХ ВРЕМЁН ЗАМЕНЯТЬ ИСТИННОЕ ИМЯ ПСЕВДОНИМОМ: </vt:lpstr>
      <vt:lpstr>группы псевдонимов: </vt:lpstr>
      <vt:lpstr>Презентация PowerPoint</vt:lpstr>
      <vt:lpstr>Презентация PowerPoint</vt:lpstr>
      <vt:lpstr>Презентация PowerPoint</vt:lpstr>
      <vt:lpstr>Презентация PowerPoint</vt:lpstr>
      <vt:lpstr>6. Анаграмма – перевёртыш.</vt:lpstr>
      <vt:lpstr>Псевдонимы Антона Павловича Чехова</vt:lpstr>
      <vt:lpstr>Псевдонимы А.С. Пушкина</vt:lpstr>
      <vt:lpstr>Практическая значимость работы: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по литературе «Зачем нужны псевдонимы?»(кто и за чем скрывается под маской)</dc:title>
  <dc:creator>Елена Гончарова</dc:creator>
  <cp:lastModifiedBy>Учетная запись Майкрософт</cp:lastModifiedBy>
  <cp:revision>35</cp:revision>
  <dcterms:created xsi:type="dcterms:W3CDTF">2015-05-22T11:09:55Z</dcterms:created>
  <dcterms:modified xsi:type="dcterms:W3CDTF">2016-11-30T16:07:02Z</dcterms:modified>
</cp:coreProperties>
</file>